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1D0B-C5A3-495E-841F-A307F7A43B9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3C20-A711-40B6-A173-B96C30ED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F923-17CC-43C0-9BDF-9DBDACE47F4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0F5-39E2-418C-A626-9F1DD84F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0F5-39E2-418C-A626-9F1DD84F40E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359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Subject: Electricity </a:t>
            </a:r>
            <a:endParaRPr lang="en-US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3124200" y="1740932"/>
            <a:ext cx="33349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Lecture 3: The Electric Field</a:t>
            </a:r>
            <a:endParaRPr lang="en-US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3124200" y="2110264"/>
            <a:ext cx="34639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Prepared by: Dr. Nihad K Ali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3146156" y="2590800"/>
            <a:ext cx="3607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Al-Karkh University of Science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4236"/>
            <a:ext cx="21483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College of Science</a:t>
            </a:r>
            <a:endParaRPr lang="en-US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047319" y="3403258"/>
            <a:ext cx="36070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effectLst/>
                <a:latin typeface="Times New Roman"/>
                <a:ea typeface="Calibri"/>
                <a:cs typeface="Arial"/>
              </a:rPr>
              <a:t>Department of Medical Physics</a:t>
            </a:r>
            <a:endParaRPr lang="en-US" sz="2000" b="1" dirty="0"/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63" y="228600"/>
            <a:ext cx="8248454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5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881"/>
            <a:ext cx="8867033" cy="603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158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0" y="381000"/>
            <a:ext cx="8771192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311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914400"/>
            <a:ext cx="8825361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44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7" y="457200"/>
            <a:ext cx="8556701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4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73" y="381000"/>
            <a:ext cx="8410447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51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9" y="904610"/>
            <a:ext cx="8941411" cy="5115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592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9" y="457200"/>
            <a:ext cx="9242025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37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6638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50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78" y="381000"/>
            <a:ext cx="844464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29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0" y="627109"/>
            <a:ext cx="8977393" cy="557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494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60" y="228600"/>
            <a:ext cx="8365514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" y="914400"/>
            <a:ext cx="8656813" cy="396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676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90" y="882408"/>
            <a:ext cx="8854910" cy="513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5200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" y="685800"/>
            <a:ext cx="8931728" cy="469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824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55</Words>
  <Application>Microsoft Office PowerPoint</Application>
  <PresentationFormat>On-screen Show (4:3)</PresentationFormat>
  <Paragraphs>8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&amp; Offices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UTM-PC</dc:creator>
  <cp:lastModifiedBy>Nada</cp:lastModifiedBy>
  <cp:revision>24</cp:revision>
  <dcterms:created xsi:type="dcterms:W3CDTF">2018-11-23T11:36:21Z</dcterms:created>
  <dcterms:modified xsi:type="dcterms:W3CDTF">2018-12-17T17:11:28Z</dcterms:modified>
</cp:coreProperties>
</file>